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9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20"/>
    <p:sldId id="32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84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08"/>
        <p:guide pos="3840"/>
        <p:guide pos="325"/>
        <p:guide pos="7384"/>
        <p:guide orient="horz" pos="348"/>
        <p:guide orient="horz" pos="3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5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2.png"/><Relationship Id="rId7" Type="http://schemas.openxmlformats.org/officeDocument/2006/relationships/image" Target="../media/image18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.xml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的优势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1872615"/>
            <a:ext cx="10781665" cy="4060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1. 性能提升：浮点数运算在深度学习中占用大量计算资源。使用 float16（半精度）浮点数可以减少内存带宽和计算需求，从而提高模型的计算性能。这对于大规模深度学习任务尤为重要。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2. 效率提高：在推理中，使用 float16 数据类型可以减少内存占用，允许在相同的硬件上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应用更大</a:t>
            </a:r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的模型。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3. 嵌入式和移动设备：在资源受限的嵌入式系统和移动设备上，使用 float16 数据类型可以减少内存和计算资源的消耗，使深度学习模型更适合部署在这些设备上。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4. 低精度要求：某些应用中，如图像分类或音频处理，不需要高精度的浮点数表示。在这些情况下，使用float16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数据类型可以很好的提高性能。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架构中的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完成对fp16的了解和测试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</a:rPr>
              <a:t>1</a:t>
            </a:r>
            <a:endParaRPr lang="en-US" altLang="zh-CN" sz="2400" b="1" spc="-150" dirty="0">
              <a:latin typeface="Open Sans" panose="020B0606030504020204" pitchFamily="34" charset="0"/>
              <a:ea typeface="宋体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Ficus 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OpenCV DNN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代码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324963" y="5730759"/>
            <a:ext cx="1737767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11</a:t>
            </a: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实现对DNN部分float16功能的添加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完成基本测试印记报告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>
            <a:off x="228" y="5735839"/>
            <a:ext cx="1737767" cy="3067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0"/>
            </p:custDataLst>
          </p:nvPr>
        </p:nvSpPr>
        <p:spPr>
          <a:xfrm>
            <a:off x="9163278" y="5741554"/>
            <a:ext cx="1737767" cy="3067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</a:t>
            </a: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5956528" y="5730759"/>
            <a:ext cx="1737767" cy="3067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12</a:t>
            </a: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一些现代CPU包括对FP16算术的硬件支持以及用于高效INT8卷积的特殊指令，这些可以用于加速深度学习推理，同时OpenCV包括对FP16数据格式的基本支持，但在OpenC中还没有FP16计算路径，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67075" y="553720"/>
            <a:ext cx="4369435" cy="2637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commondata" val="eyJoZGlkIjoiOGEyYjFjODkzN2NjYTFmYzczYzA0ODUwZGZlZDUxZj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2257</Words>
  <Application>WPS 演示</Application>
  <PresentationFormat>宽屏</PresentationFormat>
  <Paragraphs>177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Akrobat Black</vt:lpstr>
      <vt:lpstr>微软雅黑</vt:lpstr>
      <vt:lpstr>Arial Unicode MS</vt:lpstr>
      <vt:lpstr>Calibri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天佑</cp:lastModifiedBy>
  <cp:revision>263</cp:revision>
  <dcterms:created xsi:type="dcterms:W3CDTF">2019-12-18T02:50:00Z</dcterms:created>
  <dcterms:modified xsi:type="dcterms:W3CDTF">2023-10-26T05:30:11Z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